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sldIdLst>
    <p:sldId id="257" r:id="rId2"/>
    <p:sldId id="256"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34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203AC06-BF37-4EEB-A77C-C3E73FF4DA37}" type="datetimeFigureOut">
              <a:rPr lang="en-US" smtClean="0"/>
              <a:pPr/>
              <a:t>9/3/2009</a:t>
            </a:fld>
            <a:endParaRPr lang="en-NZ"/>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NZ"/>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240F52EA-3EA6-44D1-957A-122A4C29EE9A}" type="slidenum">
              <a:rPr lang="en-NZ" smtClean="0"/>
              <a:pPr/>
              <a:t>‹#›</a:t>
            </a:fld>
            <a:endParaRPr lang="en-NZ"/>
          </a:p>
        </p:txBody>
      </p:sp>
    </p:spTree>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240F52EA-3EA6-44D1-957A-122A4C29EE9A}" type="slidenum">
              <a:rPr lang="en-NZ" smtClean="0"/>
              <a:pPr/>
              <a:t>‹#›</a:t>
            </a:fld>
            <a:endParaRPr lang="en-NZ"/>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240F52EA-3EA6-44D1-957A-122A4C29EE9A}" type="slidenum">
              <a:rPr lang="en-NZ" smtClean="0"/>
              <a:pPr/>
              <a:t>‹#›</a:t>
            </a:fld>
            <a:endParaRPr lang="en-NZ"/>
          </a:p>
        </p:txBody>
      </p:sp>
    </p:spTree>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240F52EA-3EA6-44D1-957A-122A4C29EE9A}" type="slidenum">
              <a:rPr lang="en-NZ" smtClean="0"/>
              <a:pPr/>
              <a:t>‹#›</a:t>
            </a:fld>
            <a:endParaRPr lang="en-NZ"/>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240F52EA-3EA6-44D1-957A-122A4C29EE9A}" type="slidenum">
              <a:rPr lang="en-NZ" smtClean="0"/>
              <a:pPr/>
              <a:t>‹#›</a:t>
            </a:fld>
            <a:endParaRPr lang="en-NZ"/>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240F52EA-3EA6-44D1-957A-122A4C29EE9A}" type="slidenum">
              <a:rPr lang="en-NZ" smtClean="0"/>
              <a:pPr/>
              <a:t>‹#›</a:t>
            </a:fld>
            <a:endParaRPr lang="en-NZ"/>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240F52EA-3EA6-44D1-957A-122A4C29EE9A}"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240F52EA-3EA6-44D1-957A-122A4C29EE9A}" type="slidenum">
              <a:rPr lang="en-NZ" smtClean="0"/>
              <a:pPr/>
              <a:t>‹#›</a:t>
            </a:fld>
            <a:endParaRPr lang="en-NZ"/>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203AC06-BF37-4EEB-A77C-C3E73FF4DA37}" type="datetimeFigureOut">
              <a:rPr lang="en-US" smtClean="0"/>
              <a:pPr/>
              <a:t>9/3/2009</a:t>
            </a:fld>
            <a:endParaRPr lang="en-NZ"/>
          </a:p>
        </p:txBody>
      </p:sp>
      <p:sp>
        <p:nvSpPr>
          <p:cNvPr id="3" name="Footer Placeholder 2"/>
          <p:cNvSpPr>
            <a:spLocks noGrp="1"/>
          </p:cNvSpPr>
          <p:nvPr>
            <p:ph type="ftr" sz="quarter" idx="11"/>
          </p:nvPr>
        </p:nvSpPr>
        <p:spPr/>
        <p:txBody>
          <a:bodyPr/>
          <a:lstStyle>
            <a:extLst/>
          </a:lstStyle>
          <a:p>
            <a:endParaRPr lang="en-NZ"/>
          </a:p>
        </p:txBody>
      </p:sp>
      <p:sp>
        <p:nvSpPr>
          <p:cNvPr id="4" name="Slide Number Placeholder 3"/>
          <p:cNvSpPr>
            <a:spLocks noGrp="1"/>
          </p:cNvSpPr>
          <p:nvPr>
            <p:ph type="sldNum" sz="quarter" idx="12"/>
          </p:nvPr>
        </p:nvSpPr>
        <p:spPr/>
        <p:txBody>
          <a:bodyPr/>
          <a:lstStyle>
            <a:extLst/>
          </a:lstStyle>
          <a:p>
            <a:fld id="{240F52EA-3EA6-44D1-957A-122A4C29EE9A}" type="slidenum">
              <a:rPr lang="en-NZ" smtClean="0"/>
              <a:pPr/>
              <a:t>‹#›</a:t>
            </a:fld>
            <a:endParaRPr lang="en-NZ"/>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B203AC06-BF37-4EEB-A77C-C3E73FF4DA37}" type="datetimeFigureOut">
              <a:rPr lang="en-US" smtClean="0"/>
              <a:pPr/>
              <a:t>9/3/2009</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240F52EA-3EA6-44D1-957A-122A4C29EE9A}"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203AC06-BF37-4EEB-A77C-C3E73FF4DA37}" type="datetimeFigureOut">
              <a:rPr lang="en-US" smtClean="0"/>
              <a:pPr/>
              <a:t>9/3/2009</a:t>
            </a:fld>
            <a:endParaRPr lang="en-NZ"/>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NZ"/>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240F52EA-3EA6-44D1-957A-122A4C29EE9A}" type="slidenum">
              <a:rPr lang="en-NZ" smtClean="0"/>
              <a:pPr/>
              <a:t>‹#›</a:t>
            </a:fld>
            <a:endParaRPr lang="en-NZ"/>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203AC06-BF37-4EEB-A77C-C3E73FF4DA37}" type="datetimeFigureOut">
              <a:rPr lang="en-US" smtClean="0"/>
              <a:pPr/>
              <a:t>9/3/2009</a:t>
            </a:fld>
            <a:endParaRPr lang="en-NZ"/>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NZ"/>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40F52EA-3EA6-44D1-957A-122A4C29EE9A}"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ransition spd="med">
    <p:fade/>
  </p:transition>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photos.igougo.com/images/p270919-Amsterdam-Houses.jpg"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0885" y="428604"/>
            <a:ext cx="9033115" cy="1600438"/>
          </a:xfrm>
          <a:prstGeom prst="rect">
            <a:avLst/>
          </a:prstGeom>
          <a:noFill/>
        </p:spPr>
        <p:txBody>
          <a:bodyPr wrap="squar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 </a:t>
            </a:r>
            <a:r>
              <a:rPr lang="en-US" sz="4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Historical Amsterdam House</a:t>
            </a:r>
            <a:br>
              <a:rPr lang="en-US" sz="4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br>
            <a:r>
              <a:rPr lang="en-US" sz="4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  By Alex Stokes</a:t>
            </a:r>
            <a:endParaRPr lang="en-NZ" sz="4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8194" name="Picture 2" descr="See full size image">
            <a:hlinkClick r:id="rId2"/>
          </p:cNvPr>
          <p:cNvPicPr>
            <a:picLocks noChangeAspect="1" noChangeArrowheads="1"/>
          </p:cNvPicPr>
          <p:nvPr/>
        </p:nvPicPr>
        <p:blipFill>
          <a:blip r:embed="rId3"/>
          <a:srcRect/>
          <a:stretch>
            <a:fillRect/>
          </a:stretch>
        </p:blipFill>
        <p:spPr bwMode="auto">
          <a:xfrm>
            <a:off x="142844" y="1857364"/>
            <a:ext cx="3071802" cy="4572032"/>
          </a:xfrm>
          <a:prstGeom prst="roundRect">
            <a:avLst>
              <a:gd name="adj" fmla="val 16667"/>
            </a:avLst>
          </a:prstGeom>
          <a:ln>
            <a:solidFill>
              <a:schemeClr val="accent1">
                <a:lumMod val="60000"/>
                <a:lumOff val="40000"/>
              </a:schemeClr>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ight Arrow 5"/>
          <p:cNvSpPr/>
          <p:nvPr/>
        </p:nvSpPr>
        <p:spPr>
          <a:xfrm>
            <a:off x="3286116" y="3143248"/>
            <a:ext cx="1500198" cy="2143140"/>
          </a:xfrm>
          <a:prstGeom prst="rightArrow">
            <a:avLst>
              <a:gd name="adj1" fmla="val 50000"/>
              <a:gd name="adj2" fmla="val 53181"/>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NZ"/>
          </a:p>
        </p:txBody>
      </p:sp>
      <p:pic>
        <p:nvPicPr>
          <p:cNvPr id="7" name="Picture 4"/>
          <p:cNvPicPr>
            <a:picLocks noGrp="1" noChangeAspect="1" noChangeArrowheads="1"/>
          </p:cNvPicPr>
          <p:nvPr>
            <p:ph idx="1"/>
          </p:nvPr>
        </p:nvPicPr>
        <p:blipFill>
          <a:blip r:embed="rId4"/>
          <a:stretch>
            <a:fillRect/>
          </a:stretch>
        </p:blipFill>
        <p:spPr bwMode="auto">
          <a:xfrm>
            <a:off x="4857752" y="1928802"/>
            <a:ext cx="3921713" cy="4525962"/>
          </a:xfrm>
          <a:prstGeom prst="roundRect">
            <a:avLst>
              <a:gd name="adj" fmla="val 8594"/>
            </a:avLst>
          </a:prstGeom>
          <a:solidFill>
            <a:srgbClr val="FFFFFF">
              <a:shade val="85000"/>
            </a:srgbClr>
          </a:solidFill>
          <a:ln>
            <a:solidFill>
              <a:schemeClr val="accent1"/>
            </a:solid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1285860"/>
            <a:ext cx="4186222" cy="3429024"/>
          </a:xfrm>
        </p:spPr>
        <p:txBody>
          <a:bodyPr>
            <a:noAutofit/>
          </a:bodyPr>
          <a:lstStyle/>
          <a:p>
            <a:r>
              <a:rPr lang="en-US" sz="1900" b="0" dirty="0" smtClean="0">
                <a:solidFill>
                  <a:schemeClr val="tx2">
                    <a:lumMod val="75000"/>
                  </a:schemeClr>
                </a:solidFill>
                <a:latin typeface="Constantia" pitchFamily="18" charset="0"/>
              </a:rPr>
              <a:t>I am doing an Amsterdam house. I have picked the shape I want my house, I found inspiration by looking at real Amsterdam Houses on the Internet. On the roof it will go up in rounded shape in the middle, I did this by using the square tool for the two sides of the roof and using the push pull tool. Then using the circle tool and again using the push pull tool </a:t>
            </a:r>
            <a:r>
              <a:rPr lang="en-US" sz="1900" b="0" dirty="0" smtClean="0">
                <a:solidFill>
                  <a:schemeClr val="tx2">
                    <a:lumMod val="75000"/>
                  </a:schemeClr>
                </a:solidFill>
              </a:rPr>
              <a:t>. </a:t>
            </a:r>
            <a:endParaRPr lang="en-NZ" sz="1900" b="0" dirty="0">
              <a:solidFill>
                <a:schemeClr val="tx2">
                  <a:lumMod val="75000"/>
                </a:schemeClr>
              </a:solidFill>
            </a:endParaRPr>
          </a:p>
        </p:txBody>
      </p:sp>
      <p:pic>
        <p:nvPicPr>
          <p:cNvPr id="1026" name="Picture 2"/>
          <p:cNvPicPr>
            <a:picLocks noChangeAspect="1" noChangeArrowheads="1"/>
          </p:cNvPicPr>
          <p:nvPr/>
        </p:nvPicPr>
        <p:blipFill>
          <a:blip r:embed="rId2"/>
          <a:srcRect/>
          <a:stretch>
            <a:fillRect/>
          </a:stretch>
        </p:blipFill>
        <p:spPr bwMode="auto">
          <a:xfrm>
            <a:off x="5214910" y="642918"/>
            <a:ext cx="3929090" cy="47863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Rectangle 4"/>
          <p:cNvSpPr/>
          <p:nvPr/>
        </p:nvSpPr>
        <p:spPr>
          <a:xfrm>
            <a:off x="1357290" y="357166"/>
            <a:ext cx="2857520" cy="923330"/>
          </a:xfrm>
          <a:prstGeom prst="rect">
            <a:avLst/>
          </a:prstGeom>
          <a:noFill/>
          <a:effectLst>
            <a:outerShdw blurRad="50800" dist="38100" dir="18900000" algn="bl" rotWithShape="0">
              <a:prstClr val="black">
                <a:alpha val="40000"/>
              </a:prstClr>
            </a:outerShdw>
          </a:effectLst>
        </p:spPr>
        <p:txBody>
          <a:bodyPr wrap="square" lIns="91440" tIns="45720" rIns="91440" bIns="45720">
            <a:spAutoFit/>
          </a:bodyPr>
          <a:lstStyle/>
          <a:p>
            <a:pPr algn="ctr"/>
            <a:r>
              <a:rPr lang="en-US"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Stage</a:t>
            </a:r>
            <a:r>
              <a:rPr lang="en-US" sz="54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1</a:t>
            </a:r>
            <a:endParaRPr lang="en-NZ"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4429124" y="1357298"/>
            <a:ext cx="4099106" cy="48466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714348" y="1643050"/>
            <a:ext cx="3286148" cy="2428892"/>
          </a:xfrm>
        </p:spPr>
        <p:txBody>
          <a:bodyPr>
            <a:normAutofit fontScale="90000"/>
          </a:bodyPr>
          <a:lstStyle/>
          <a:p>
            <a:r>
              <a:rPr lang="en-US" sz="1900" dirty="0" smtClean="0">
                <a:latin typeface="Constantia" pitchFamily="18" charset="0"/>
              </a:rPr>
              <a:t>Here I have started to draw windows and built some stairs. To have very realistic widows, I have cut a window from the internet from a real Amsterdam House </a:t>
            </a:r>
            <a:r>
              <a:rPr lang="en-US" sz="1900" smtClean="0">
                <a:latin typeface="Constantia" pitchFamily="18" charset="0"/>
              </a:rPr>
              <a:t>and paste </a:t>
            </a:r>
            <a:r>
              <a:rPr lang="en-US" sz="1900" dirty="0" smtClean="0">
                <a:latin typeface="Constantia" pitchFamily="18" charset="0"/>
              </a:rPr>
              <a:t>it on gimp and then soon will fit it into the window frame.</a:t>
            </a:r>
            <a:endParaRPr lang="en-NZ" sz="1900" dirty="0">
              <a:latin typeface="Constantia" pitchFamily="18" charset="0"/>
            </a:endParaRPr>
          </a:p>
        </p:txBody>
      </p:sp>
      <p:sp>
        <p:nvSpPr>
          <p:cNvPr id="9" name="Rectangle 8"/>
          <p:cNvSpPr/>
          <p:nvPr/>
        </p:nvSpPr>
        <p:spPr>
          <a:xfrm>
            <a:off x="642910" y="357166"/>
            <a:ext cx="2569934" cy="923330"/>
          </a:xfrm>
          <a:prstGeom prst="rect">
            <a:avLst/>
          </a:prstGeom>
          <a:noFill/>
        </p:spPr>
        <p:txBody>
          <a:bodyPr wrap="squar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Stage 2</a:t>
            </a:r>
            <a:endParaRPr lang="en-NZ"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3357554" y="1071546"/>
            <a:ext cx="4643470" cy="5016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285720" y="1142984"/>
            <a:ext cx="2714612" cy="3429024"/>
          </a:xfrm>
        </p:spPr>
        <p:txBody>
          <a:bodyPr>
            <a:noAutofit/>
          </a:bodyPr>
          <a:lstStyle/>
          <a:p>
            <a:r>
              <a:rPr lang="en-US" sz="2000" dirty="0" smtClean="0">
                <a:latin typeface="Constantia" pitchFamily="18" charset="0"/>
              </a:rPr>
              <a:t>Here I have imported a window from gimp and fitted and positioned it with the texture/position tool. Then I just copied and pasted the same window into the frames I made.</a:t>
            </a:r>
            <a:endParaRPr lang="en-NZ" sz="2000" dirty="0">
              <a:latin typeface="Constantia" pitchFamily="18" charset="0"/>
            </a:endParaRPr>
          </a:p>
        </p:txBody>
      </p:sp>
      <p:sp>
        <p:nvSpPr>
          <p:cNvPr id="5" name="Rectangle 4"/>
          <p:cNvSpPr/>
          <p:nvPr/>
        </p:nvSpPr>
        <p:spPr>
          <a:xfrm>
            <a:off x="642910" y="214290"/>
            <a:ext cx="3000396" cy="923330"/>
          </a:xfrm>
          <a:prstGeom prst="rect">
            <a:avLst/>
          </a:prstGeom>
          <a:noFill/>
        </p:spPr>
        <p:txBody>
          <a:bodyPr wrap="square" lIns="91440" tIns="45720" rIns="91440" bIns="45720">
            <a:spAutoFit/>
          </a:bodyPr>
          <a:lstStyle/>
          <a:p>
            <a:pPr algn="ctr"/>
            <a:r>
              <a:rPr lang="en-US"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S</a:t>
            </a: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tage 3</a:t>
            </a: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3786182" y="1071546"/>
            <a:ext cx="4677776" cy="4873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500034" y="1357298"/>
            <a:ext cx="3286148" cy="2786082"/>
          </a:xfrm>
        </p:spPr>
        <p:txBody>
          <a:bodyPr>
            <a:noAutofit/>
          </a:bodyPr>
          <a:lstStyle/>
          <a:p>
            <a:r>
              <a:rPr lang="en-US" sz="2000" dirty="0" smtClean="0">
                <a:latin typeface="Constantia" pitchFamily="18" charset="0"/>
              </a:rPr>
              <a:t>I have now inserted the door in the same way I did with the windows. I wont be needing anymore doors and windows and all I have to do now is colour the wall and edit the roof.</a:t>
            </a:r>
            <a:endParaRPr lang="en-NZ" sz="2000" dirty="0">
              <a:latin typeface="Constantia" pitchFamily="18" charset="0"/>
            </a:endParaRPr>
          </a:p>
        </p:txBody>
      </p:sp>
      <p:sp>
        <p:nvSpPr>
          <p:cNvPr id="5" name="Rectangle 4"/>
          <p:cNvSpPr/>
          <p:nvPr/>
        </p:nvSpPr>
        <p:spPr>
          <a:xfrm>
            <a:off x="1714480" y="285728"/>
            <a:ext cx="2303644" cy="923330"/>
          </a:xfrm>
          <a:prstGeom prst="rect">
            <a:avLst/>
          </a:prstGeom>
          <a:noFill/>
        </p:spPr>
        <p:txBody>
          <a:bodyPr wrap="non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Stage 4</a:t>
            </a:r>
            <a:endParaRPr lang="en-NZ"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tretch>
            <a:fillRect/>
          </a:stretch>
        </p:blipFill>
        <p:spPr bwMode="auto">
          <a:xfrm>
            <a:off x="3929058" y="1071546"/>
            <a:ext cx="4572032" cy="43884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571472" y="1142984"/>
            <a:ext cx="3071834" cy="5286412"/>
          </a:xfrm>
        </p:spPr>
        <p:txBody>
          <a:bodyPr>
            <a:normAutofit/>
          </a:bodyPr>
          <a:lstStyle/>
          <a:p>
            <a:r>
              <a:rPr lang="en-US" sz="2000" dirty="0" smtClean="0">
                <a:latin typeface="+mn-lt"/>
              </a:rPr>
              <a:t>Now I have coloured in my house with brick cladding. Since houses in Amsterdam are mostly stuck together in a row I am going to do the exact same thing. I use the move copy tool and drag the house in any direction and it seems to make a replica of the same house. But I will make it a different colour and have a different door.</a:t>
            </a:r>
            <a:endParaRPr lang="en-NZ" sz="2000" dirty="0">
              <a:latin typeface="+mn-lt"/>
            </a:endParaRPr>
          </a:p>
        </p:txBody>
      </p:sp>
      <p:sp>
        <p:nvSpPr>
          <p:cNvPr id="5" name="Rectangle 4"/>
          <p:cNvSpPr/>
          <p:nvPr/>
        </p:nvSpPr>
        <p:spPr>
          <a:xfrm>
            <a:off x="642910" y="142852"/>
            <a:ext cx="2265172" cy="923330"/>
          </a:xfrm>
          <a:prstGeom prst="rect">
            <a:avLst/>
          </a:prstGeom>
          <a:noFill/>
        </p:spPr>
        <p:txBody>
          <a:bodyPr wrap="non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Stage 5</a:t>
            </a: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tretch>
            <a:fillRect/>
          </a:stretch>
        </p:blipFill>
        <p:spPr bwMode="auto">
          <a:xfrm>
            <a:off x="3500430" y="928670"/>
            <a:ext cx="4143404" cy="48736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500034" y="1785926"/>
            <a:ext cx="2543164" cy="2928958"/>
          </a:xfrm>
        </p:spPr>
        <p:txBody>
          <a:bodyPr>
            <a:normAutofit/>
          </a:bodyPr>
          <a:lstStyle/>
          <a:p>
            <a:r>
              <a:rPr lang="en-US" sz="2000" dirty="0" smtClean="0">
                <a:latin typeface="+mn-lt"/>
              </a:rPr>
              <a:t>I have now got the three houses that I wanted. I just highlighted the second house clicked Control+C then Control+V to paste</a:t>
            </a:r>
            <a:endParaRPr lang="en-NZ" sz="2000" dirty="0">
              <a:latin typeface="+mn-lt"/>
            </a:endParaRPr>
          </a:p>
        </p:txBody>
      </p:sp>
      <p:sp>
        <p:nvSpPr>
          <p:cNvPr id="5" name="Rectangle 4"/>
          <p:cNvSpPr/>
          <p:nvPr/>
        </p:nvSpPr>
        <p:spPr>
          <a:xfrm>
            <a:off x="785786" y="571480"/>
            <a:ext cx="2311658" cy="923330"/>
          </a:xfrm>
          <a:prstGeom prst="rect">
            <a:avLst/>
          </a:prstGeom>
          <a:noFill/>
        </p:spPr>
        <p:txBody>
          <a:bodyPr wrap="non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Stage 6</a:t>
            </a: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Grp="1" noChangeAspect="1" noChangeArrowheads="1"/>
          </p:cNvPicPr>
          <p:nvPr>
            <p:ph idx="1"/>
          </p:nvPr>
        </p:nvPicPr>
        <p:blipFill>
          <a:blip r:embed="rId2"/>
          <a:srcRect/>
          <a:stretch>
            <a:fillRect/>
          </a:stretch>
        </p:blipFill>
        <p:spPr bwMode="auto">
          <a:xfrm>
            <a:off x="3714744" y="1785926"/>
            <a:ext cx="4857784" cy="43050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title"/>
          </p:nvPr>
        </p:nvSpPr>
        <p:spPr>
          <a:xfrm>
            <a:off x="285720" y="1928802"/>
            <a:ext cx="3286148" cy="3571900"/>
          </a:xfrm>
        </p:spPr>
        <p:txBody>
          <a:bodyPr>
            <a:noAutofit/>
          </a:bodyPr>
          <a:lstStyle/>
          <a:p>
            <a:r>
              <a:rPr lang="en-US" sz="2000" dirty="0" smtClean="0">
                <a:latin typeface="+mn-lt"/>
              </a:rPr>
              <a:t>This is the 7</a:t>
            </a:r>
            <a:r>
              <a:rPr lang="en-US" sz="2000" baseline="30000" dirty="0" smtClean="0">
                <a:latin typeface="+mn-lt"/>
              </a:rPr>
              <a:t>th</a:t>
            </a:r>
            <a:r>
              <a:rPr lang="en-US" sz="2000" dirty="0" smtClean="0">
                <a:latin typeface="+mn-lt"/>
              </a:rPr>
              <a:t> and last stage of my historical house buildings’. </a:t>
            </a:r>
            <a:r>
              <a:rPr lang="en-US" sz="2000" dirty="0" smtClean="0">
                <a:latin typeface="+mn-lt"/>
              </a:rPr>
              <a:t>I just made the houses different colours and insert different doors. Then I drew a </a:t>
            </a:r>
            <a:r>
              <a:rPr lang="en-US" sz="2000" dirty="0" err="1" smtClean="0">
                <a:latin typeface="+mn-lt"/>
              </a:rPr>
              <a:t>sqaure</a:t>
            </a:r>
            <a:r>
              <a:rPr lang="en-US" sz="2000" dirty="0" smtClean="0">
                <a:latin typeface="+mn-lt"/>
              </a:rPr>
              <a:t> and used the paint bucket tool and went to vegetation and chose a grass type</a:t>
            </a:r>
            <a:endParaRPr lang="en-NZ" sz="2000" dirty="0">
              <a:latin typeface="+mn-lt"/>
            </a:endParaRPr>
          </a:p>
        </p:txBody>
      </p:sp>
      <p:sp>
        <p:nvSpPr>
          <p:cNvPr id="5" name="Rectangle 4"/>
          <p:cNvSpPr/>
          <p:nvPr/>
        </p:nvSpPr>
        <p:spPr>
          <a:xfrm>
            <a:off x="214282" y="214290"/>
            <a:ext cx="5500726" cy="1754326"/>
          </a:xfrm>
          <a:prstGeom prst="rect">
            <a:avLst/>
          </a:prstGeom>
          <a:noFill/>
        </p:spPr>
        <p:txBody>
          <a:bodyPr wrap="square" lIns="91440" tIns="45720" rIns="91440" bIns="45720">
            <a:spAutoFit/>
          </a:bodyPr>
          <a:lstStyle/>
          <a:p>
            <a:pPr algn="ctr"/>
            <a:r>
              <a:rPr lang="en-U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Stage 7 (Last Stage)</a:t>
            </a:r>
            <a:endParaRPr lang="en-U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transition spd="med">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217</TotalTime>
  <Words>360</Words>
  <Application>Microsoft Office PowerPoint</Application>
  <PresentationFormat>On-screen Show (4:3)</PresentationFormat>
  <Paragraphs>15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Concourse</vt:lpstr>
      <vt:lpstr>Slide 1</vt:lpstr>
      <vt:lpstr>Slide 2</vt:lpstr>
      <vt:lpstr>Here I have started to draw windows and built some stairs. To have very realistic widows, I have cut a window from the internet from a real Amsterdam House and paste it on gimp and then soon will fit it into the window frame.</vt:lpstr>
      <vt:lpstr>Here I have imported a window from gimp and fitted and positioned it with the texture/position tool. Then I just copied and pasted the same window into the frames I made.</vt:lpstr>
      <vt:lpstr>I have now inserted the door in the same way I did with the windows. I wont be needing anymore doors and windows and all I have to do now is colour the wall and edit the roof.</vt:lpstr>
      <vt:lpstr>Now I have coloured in my house with brick cladding. Since houses in Amsterdam are mostly stuck together in a row I am going to do the exact same thing. I use the move copy tool and drag the house in any direction and it seems to make a replica of the same house. But I will make it a different colour and have a different door.</vt:lpstr>
      <vt:lpstr>I have now got the three houses that I wanted. I just highlighted the second house clicked Control+C then Control+V to paste</vt:lpstr>
      <vt:lpstr>This is the 7th and last stage of my historical house buildings’. I just made the houses different colours and insert different doors. Then I drew a sqaure and used the paint bucket tool and went to vegetation and chose a grass type</vt:lpstr>
    </vt:vector>
  </TitlesOfParts>
  <Company>Diocesan School for Girls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Diocesan School for Girls</dc:creator>
  <cp:lastModifiedBy>Diocesan School for Girls</cp:lastModifiedBy>
  <cp:revision>36</cp:revision>
  <dcterms:created xsi:type="dcterms:W3CDTF">2009-08-19T23:20:35Z</dcterms:created>
  <dcterms:modified xsi:type="dcterms:W3CDTF">2009-09-02T21:10:47Z</dcterms:modified>
</cp:coreProperties>
</file>